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3357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743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098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193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356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5318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6099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03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548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98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625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BE5F3-10C1-4D09-B4DB-E310BCF6ED41}" type="datetimeFigureOut">
              <a:rPr lang="es-MX" smtClean="0"/>
              <a:t>16/11/2015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64D1D-58E4-440D-9C79-B040396AEA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979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172634" y="305690"/>
            <a:ext cx="8437095" cy="6331122"/>
            <a:chOff x="2481917" y="257452"/>
            <a:chExt cx="8437095" cy="6331122"/>
          </a:xfrm>
        </p:grpSpPr>
        <p:pic>
          <p:nvPicPr>
            <p:cNvPr id="1026" name="Picture 2" descr="http://1.bp.blogspot.com/_r8xIy9k2N8w/TNxiG6RRspI/AAAAAAAAARY/Mzx6rQ8sKLY/s1600/FiLi+laberinto+2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1917" y="257452"/>
              <a:ext cx="8437095" cy="6331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ectángulo 17"/>
            <p:cNvSpPr/>
            <p:nvPr/>
          </p:nvSpPr>
          <p:spPr>
            <a:xfrm>
              <a:off x="2689412" y="484094"/>
              <a:ext cx="1358153" cy="134470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028" name="Picture 4" descr="http://3.bp.blogspot.com/-jaqE6HsKCCw/T-NOWBJTMbI/AAAAAAAB_5k/mGqvCHccing/s1600/ni%C3%B1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6577" y="433299"/>
              <a:ext cx="1260988" cy="1446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://us.123rf.com/450wm/elsystudio/elsystudio1303/elsystudio130300002/18261685-ni-os-m-sica-etiqueta-redonda.jpg?ver=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" r="65540" b="66521"/>
            <a:stretch/>
          </p:blipFill>
          <p:spPr bwMode="auto">
            <a:xfrm>
              <a:off x="2689412" y="426574"/>
              <a:ext cx="1358153" cy="14530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6" descr="http://us.123rf.com/450wm/elsystudio/elsystudio1303/elsystudio130300002/18261685-ni-os-m-sica-etiqueta-redonda.jpg?ver=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951" t="66420" r="34184"/>
            <a:stretch/>
          </p:blipFill>
          <p:spPr bwMode="auto">
            <a:xfrm>
              <a:off x="9020300" y="5286870"/>
              <a:ext cx="488091" cy="5143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6" descr="http://us.123rf.com/450wm/elsystudio/elsystudio1303/elsystudio130300002/18261685-ni-os-m-sica-etiqueta-redonda.jpg?ver=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0" t="66993" r="66215" b="-1613"/>
            <a:stretch/>
          </p:blipFill>
          <p:spPr bwMode="auto">
            <a:xfrm>
              <a:off x="8752506" y="4983970"/>
              <a:ext cx="481800" cy="512049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6" descr="http://us.123rf.com/450wm/elsystudio/elsystudio1303/elsystudio130300002/18261685-ni-os-m-sica-etiqueta-redonda.jpg?ver=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43" t="66524" r="3155" b="-1612"/>
            <a:stretch/>
          </p:blipFill>
          <p:spPr bwMode="auto">
            <a:xfrm>
              <a:off x="8677974" y="5296489"/>
              <a:ext cx="443753" cy="518979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CuadroTexto 19"/>
          <p:cNvSpPr txBox="1"/>
          <p:nvPr/>
        </p:nvSpPr>
        <p:spPr>
          <a:xfrm>
            <a:off x="336176" y="121024"/>
            <a:ext cx="11631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latin typeface="Comic Sans MS" panose="030F0702030302020204" pitchFamily="66" charset="0"/>
              </a:rPr>
              <a:t>¡Busca a los demás de la Iglesia para que juntos toquen la melodía del mensaje de Jesús!</a:t>
            </a:r>
            <a:endParaRPr lang="es-MX" dirty="0">
              <a:latin typeface="Comic Sans MS" panose="030F0702030302020204" pitchFamily="66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336176" y="6513631"/>
            <a:ext cx="11631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Comic Sans MS" panose="030F0702030302020204" pitchFamily="66" charset="0"/>
              </a:rPr>
              <a:t>“Todos ustedes en conjunto son el cuerpo de Cristo, y cada uno de ustedes es parte de ese cuerpo” 1 Corintios 12:27</a:t>
            </a:r>
            <a:endParaRPr lang="es-MX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392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5.mzstatic.com/us/r30/Purple/v4/f5/4b/2b/f54b2b8b-79f7-09f5-9413-a4a40832e237/screen568x568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46" y="191900"/>
            <a:ext cx="11570260" cy="6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34526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44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Vargas</dc:creator>
  <cp:lastModifiedBy>Diana Vargas</cp:lastModifiedBy>
  <cp:revision>3</cp:revision>
  <dcterms:created xsi:type="dcterms:W3CDTF">2015-11-16T19:32:21Z</dcterms:created>
  <dcterms:modified xsi:type="dcterms:W3CDTF">2015-11-16T21:30:15Z</dcterms:modified>
</cp:coreProperties>
</file>